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66" r:id="rId6"/>
    <p:sldId id="278" r:id="rId7"/>
    <p:sldId id="285" r:id="rId8"/>
    <p:sldId id="282" r:id="rId9"/>
    <p:sldId id="257" r:id="rId10"/>
    <p:sldId id="258" r:id="rId11"/>
    <p:sldId id="265" r:id="rId12"/>
    <p:sldId id="264" r:id="rId13"/>
    <p:sldId id="261" r:id="rId14"/>
    <p:sldId id="277" r:id="rId15"/>
    <p:sldId id="262" r:id="rId16"/>
    <p:sldId id="284" r:id="rId17"/>
    <p:sldId id="259" r:id="rId18"/>
    <p:sldId id="260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Grant" userId="S::sam.grant_strath.ac.uk#ext#@ukri.onmicrosoft.com::7b375152-1524-4ffd-9879-da5cdf9cc81f" providerId="AD" clId="Web-{918426FC-F5B2-4F25-8FB3-128F59E5C348}"/>
    <pc:docChg chg="modSld">
      <pc:chgData name="Sam Grant" userId="S::sam.grant_strath.ac.uk#ext#@ukri.onmicrosoft.com::7b375152-1524-4ffd-9879-da5cdf9cc81f" providerId="AD" clId="Web-{918426FC-F5B2-4F25-8FB3-128F59E5C348}" dt="2026-09-17T12:14:00.519" v="362" actId="20577"/>
      <pc:docMkLst>
        <pc:docMk/>
      </pc:docMkLst>
      <pc:sldChg chg="modSp">
        <pc:chgData name="Sam Grant" userId="S::sam.grant_strath.ac.uk#ext#@ukri.onmicrosoft.com::7b375152-1524-4ffd-9879-da5cdf9cc81f" providerId="AD" clId="Web-{918426FC-F5B2-4F25-8FB3-128F59E5C348}" dt="2026-09-17T09:50:42.455" v="19" actId="20577"/>
        <pc:sldMkLst>
          <pc:docMk/>
          <pc:sldMk cId="1469000702" sldId="256"/>
        </pc:sldMkLst>
        <pc:spChg chg="mod">
          <ac:chgData name="Sam Grant" userId="S::sam.grant_strath.ac.uk#ext#@ukri.onmicrosoft.com::7b375152-1524-4ffd-9879-da5cdf9cc81f" providerId="AD" clId="Web-{918426FC-F5B2-4F25-8FB3-128F59E5C348}" dt="2026-09-17T09:50:42.455" v="19" actId="20577"/>
          <ac:spMkLst>
            <pc:docMk/>
            <pc:sldMk cId="1469000702" sldId="256"/>
            <ac:spMk id="2" creationId="{39A7F4CA-6AE0-8E77-180B-543CE8D9617C}"/>
          </ac:spMkLst>
        </pc:spChg>
      </pc:sldChg>
      <pc:sldChg chg="modSp">
        <pc:chgData name="Sam Grant" userId="S::sam.grant_strath.ac.uk#ext#@ukri.onmicrosoft.com::7b375152-1524-4ffd-9879-da5cdf9cc81f" providerId="AD" clId="Web-{918426FC-F5B2-4F25-8FB3-128F59E5C348}" dt="2026-09-17T12:14:00.519" v="362" actId="20577"/>
        <pc:sldMkLst>
          <pc:docMk/>
          <pc:sldMk cId="263674352" sldId="266"/>
        </pc:sldMkLst>
        <pc:spChg chg="mod">
          <ac:chgData name="Sam Grant" userId="S::sam.grant_strath.ac.uk#ext#@ukri.onmicrosoft.com::7b375152-1524-4ffd-9879-da5cdf9cc81f" providerId="AD" clId="Web-{918426FC-F5B2-4F25-8FB3-128F59E5C348}" dt="2026-09-17T12:13:55.597" v="361" actId="20577"/>
          <ac:spMkLst>
            <pc:docMk/>
            <pc:sldMk cId="263674352" sldId="266"/>
            <ac:spMk id="2" creationId="{03282D98-E100-27D5-E260-2FCDF04F82DE}"/>
          </ac:spMkLst>
        </pc:spChg>
        <pc:spChg chg="mod">
          <ac:chgData name="Sam Grant" userId="S::sam.grant_strath.ac.uk#ext#@ukri.onmicrosoft.com::7b375152-1524-4ffd-9879-da5cdf9cc81f" providerId="AD" clId="Web-{918426FC-F5B2-4F25-8FB3-128F59E5C348}" dt="2026-09-17T12:14:00.519" v="362" actId="20577"/>
          <ac:spMkLst>
            <pc:docMk/>
            <pc:sldMk cId="263674352" sldId="266"/>
            <ac:spMk id="3" creationId="{7607F2EB-2940-8252-B8D7-198954D101A5}"/>
          </ac:spMkLst>
        </pc:spChg>
      </pc:sldChg>
      <pc:sldChg chg="modSp">
        <pc:chgData name="Sam Grant" userId="S::sam.grant_strath.ac.uk#ext#@ukri.onmicrosoft.com::7b375152-1524-4ffd-9879-da5cdf9cc81f" providerId="AD" clId="Web-{918426FC-F5B2-4F25-8FB3-128F59E5C348}" dt="2026-09-17T12:13:53.347" v="360" actId="20577"/>
        <pc:sldMkLst>
          <pc:docMk/>
          <pc:sldMk cId="3007437366" sldId="278"/>
        </pc:sldMkLst>
        <pc:spChg chg="mod">
          <ac:chgData name="Sam Grant" userId="S::sam.grant_strath.ac.uk#ext#@ukri.onmicrosoft.com::7b375152-1524-4ffd-9879-da5cdf9cc81f" providerId="AD" clId="Web-{918426FC-F5B2-4F25-8FB3-128F59E5C348}" dt="2026-09-17T12:13:53.347" v="360" actId="20577"/>
          <ac:spMkLst>
            <pc:docMk/>
            <pc:sldMk cId="3007437366" sldId="278"/>
            <ac:spMk id="2" creationId="{40486D8A-999C-6C25-E4B9-C4A681326A5D}"/>
          </ac:spMkLst>
        </pc:spChg>
        <pc:spChg chg="mod">
          <ac:chgData name="Sam Grant" userId="S::sam.grant_strath.ac.uk#ext#@ukri.onmicrosoft.com::7b375152-1524-4ffd-9879-da5cdf9cc81f" providerId="AD" clId="Web-{918426FC-F5B2-4F25-8FB3-128F59E5C348}" dt="2026-09-17T12:13:51.191" v="358" actId="20577"/>
          <ac:spMkLst>
            <pc:docMk/>
            <pc:sldMk cId="3007437366" sldId="278"/>
            <ac:spMk id="3" creationId="{9F70D081-E097-0AC4-4FBA-80CC49B83310}"/>
          </ac:spMkLst>
        </pc:spChg>
      </pc:sldChg>
    </pc:docChg>
  </pc:docChgLst>
  <pc:docChgLst>
    <pc:chgData name="Zoe Dale - ESRC UKRI" userId="3f194258-d24c-4e6d-9241-291ce48d72c6" providerId="ADAL" clId="{16BE357A-D29A-4621-BE1E-0ECA9CBC87EB}"/>
    <pc:docChg chg="undo custSel modSld">
      <pc:chgData name="Zoe Dale - ESRC UKRI" userId="3f194258-d24c-4e6d-9241-291ce48d72c6" providerId="ADAL" clId="{16BE357A-D29A-4621-BE1E-0ECA9CBC87EB}" dt="2026-09-29T12:10:00.703" v="4" actId="22"/>
      <pc:docMkLst>
        <pc:docMk/>
      </pc:docMkLst>
      <pc:sldChg chg="addSp delSp modSp mod">
        <pc:chgData name="Zoe Dale - ESRC UKRI" userId="3f194258-d24c-4e6d-9241-291ce48d72c6" providerId="ADAL" clId="{16BE357A-D29A-4621-BE1E-0ECA9CBC87EB}" dt="2026-09-21T13:04:35.715" v="2" actId="478"/>
        <pc:sldMkLst>
          <pc:docMk/>
          <pc:sldMk cId="1469000702" sldId="256"/>
        </pc:sldMkLst>
        <pc:spChg chg="add del">
          <ac:chgData name="Zoe Dale - ESRC UKRI" userId="3f194258-d24c-4e6d-9241-291ce48d72c6" providerId="ADAL" clId="{16BE357A-D29A-4621-BE1E-0ECA9CBC87EB}" dt="2026-09-21T13:04:35.715" v="2" actId="478"/>
          <ac:spMkLst>
            <pc:docMk/>
            <pc:sldMk cId="1469000702" sldId="256"/>
            <ac:spMk id="4" creationId="{01D16789-F3F5-541B-6744-E065251AF95D}"/>
          </ac:spMkLst>
        </pc:spChg>
        <pc:picChg chg="mod">
          <ac:chgData name="Zoe Dale - ESRC UKRI" userId="3f194258-d24c-4e6d-9241-291ce48d72c6" providerId="ADAL" clId="{16BE357A-D29A-4621-BE1E-0ECA9CBC87EB}" dt="2026-09-21T13:02:33.411" v="0" actId="14826"/>
          <ac:picMkLst>
            <pc:docMk/>
            <pc:sldMk cId="1469000702" sldId="256"/>
            <ac:picMk id="5" creationId="{1A072E75-2CF7-E874-26E2-24B85739636F}"/>
          </ac:picMkLst>
        </pc:picChg>
      </pc:sldChg>
      <pc:sldChg chg="addSp delSp mod">
        <pc:chgData name="Zoe Dale - ESRC UKRI" userId="3f194258-d24c-4e6d-9241-291ce48d72c6" providerId="ADAL" clId="{16BE357A-D29A-4621-BE1E-0ECA9CBC87EB}" dt="2026-09-29T12:10:00.703" v="4" actId="22"/>
        <pc:sldMkLst>
          <pc:docMk/>
          <pc:sldMk cId="1006543375" sldId="276"/>
        </pc:sldMkLst>
        <pc:picChg chg="del">
          <ac:chgData name="Zoe Dale - ESRC UKRI" userId="3f194258-d24c-4e6d-9241-291ce48d72c6" providerId="ADAL" clId="{16BE357A-D29A-4621-BE1E-0ECA9CBC87EB}" dt="2026-09-29T12:10:00.384" v="3" actId="478"/>
          <ac:picMkLst>
            <pc:docMk/>
            <pc:sldMk cId="1006543375" sldId="276"/>
            <ac:picMk id="3" creationId="{996955A2-2337-62EA-5136-ECC03D5E069F}"/>
          </ac:picMkLst>
        </pc:picChg>
        <pc:picChg chg="add">
          <ac:chgData name="Zoe Dale - ESRC UKRI" userId="3f194258-d24c-4e6d-9241-291ce48d72c6" providerId="ADAL" clId="{16BE357A-D29A-4621-BE1E-0ECA9CBC87EB}" dt="2026-09-29T12:10:00.703" v="4" actId="22"/>
          <ac:picMkLst>
            <pc:docMk/>
            <pc:sldMk cId="1006543375" sldId="276"/>
            <ac:picMk id="5" creationId="{707461D2-796B-56D9-3A33-C8BA0CAC3252}"/>
          </ac:picMkLst>
        </pc:picChg>
      </pc:sldChg>
    </pc:docChg>
  </pc:docChgLst>
  <pc:docChgLst>
    <pc:chgData name="Van Phan" userId="S::van4.phan_uwe.ac.uk#ext#@ukri.onmicrosoft.com::c1c5c676-2086-4ad9-b186-ebaee5b7ee95" providerId="AD" clId="Web-{667A4191-EADD-BFCA-89EC-6BCCECCCDA24}"/>
    <pc:docChg chg="modSld">
      <pc:chgData name="Van Phan" userId="S::van4.phan_uwe.ac.uk#ext#@ukri.onmicrosoft.com::c1c5c676-2086-4ad9-b186-ebaee5b7ee95" providerId="AD" clId="Web-{667A4191-EADD-BFCA-89EC-6BCCECCCDA24}" dt="2026-09-23T09:59:09.728" v="2" actId="14100"/>
      <pc:docMkLst>
        <pc:docMk/>
      </pc:docMkLst>
      <pc:sldChg chg="modSp">
        <pc:chgData name="Van Phan" userId="S::van4.phan_uwe.ac.uk#ext#@ukri.onmicrosoft.com::c1c5c676-2086-4ad9-b186-ebaee5b7ee95" providerId="AD" clId="Web-{667A4191-EADD-BFCA-89EC-6BCCECCCDA24}" dt="2026-09-23T09:59:09.728" v="2" actId="14100"/>
        <pc:sldMkLst>
          <pc:docMk/>
          <pc:sldMk cId="1469000702" sldId="256"/>
        </pc:sldMkLst>
        <pc:spChg chg="mod">
          <ac:chgData name="Van Phan" userId="S::van4.phan_uwe.ac.uk#ext#@ukri.onmicrosoft.com::c1c5c676-2086-4ad9-b186-ebaee5b7ee95" providerId="AD" clId="Web-{667A4191-EADD-BFCA-89EC-6BCCECCCDA24}" dt="2026-09-23T09:59:09.728" v="2" actId="14100"/>
          <ac:spMkLst>
            <pc:docMk/>
            <pc:sldMk cId="1469000702" sldId="256"/>
            <ac:spMk id="2" creationId="{39A7F4CA-6AE0-8E77-180B-543CE8D9617C}"/>
          </ac:spMkLst>
        </pc:spChg>
      </pc:sldChg>
    </pc:docChg>
  </pc:docChgLst>
  <pc:docChgLst>
    <pc:chgData name="Van Phan" userId="S::van4.phan_uwe.ac.uk#ext#@ukri.onmicrosoft.com::c1c5c676-2086-4ad9-b186-ebaee5b7ee95" providerId="AD" clId="Web-{DDA6FC2E-096D-C61A-0CBC-E56AB9B82B36}"/>
    <pc:docChg chg="modSld">
      <pc:chgData name="Van Phan" userId="S::van4.phan_uwe.ac.uk#ext#@ukri.onmicrosoft.com::c1c5c676-2086-4ad9-b186-ebaee5b7ee95" providerId="AD" clId="Web-{DDA6FC2E-096D-C61A-0CBC-E56AB9B82B36}" dt="2026-09-23T09:59:20.869" v="0"/>
      <pc:docMkLst>
        <pc:docMk/>
      </pc:docMkLst>
      <pc:sldChg chg="addSp delSp modSp">
        <pc:chgData name="Van Phan" userId="S::van4.phan_uwe.ac.uk#ext#@ukri.onmicrosoft.com::c1c5c676-2086-4ad9-b186-ebaee5b7ee95" providerId="AD" clId="Web-{DDA6FC2E-096D-C61A-0CBC-E56AB9B82B36}" dt="2026-09-23T09:59:20.869" v="0"/>
        <pc:sldMkLst>
          <pc:docMk/>
          <pc:sldMk cId="1469000702" sldId="256"/>
        </pc:sldMkLst>
        <pc:spChg chg="del">
          <ac:chgData name="Van Phan" userId="S::van4.phan_uwe.ac.uk#ext#@ukri.onmicrosoft.com::c1c5c676-2086-4ad9-b186-ebaee5b7ee95" providerId="AD" clId="Web-{DDA6FC2E-096D-C61A-0CBC-E56AB9B82B36}" dt="2026-09-23T09:59:20.869" v="0"/>
          <ac:spMkLst>
            <pc:docMk/>
            <pc:sldMk cId="1469000702" sldId="256"/>
            <ac:spMk id="2" creationId="{39A7F4CA-6AE0-8E77-180B-543CE8D9617C}"/>
          </ac:spMkLst>
        </pc:spChg>
        <pc:spChg chg="add mod">
          <ac:chgData name="Van Phan" userId="S::van4.phan_uwe.ac.uk#ext#@ukri.onmicrosoft.com::c1c5c676-2086-4ad9-b186-ebaee5b7ee95" providerId="AD" clId="Web-{DDA6FC2E-096D-C61A-0CBC-E56AB9B82B36}" dt="2026-09-23T09:59:20.869" v="0"/>
          <ac:spMkLst>
            <pc:docMk/>
            <pc:sldMk cId="1469000702" sldId="256"/>
            <ac:spMk id="6" creationId="{EDF7FA70-921A-62A5-5376-7B9A296DD7F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Lato" panose="020F0502020204030203" pitchFamily="34" charset="77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34-F649-97E1-D816E3BAEB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34-F649-97E1-D816E3BAEB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34-F649-97E1-D816E3BAE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7008991"/>
        <c:axId val="1420174831"/>
      </c:barChart>
      <c:catAx>
        <c:axId val="13370089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pPr>
            <a:endParaRPr lang="en-US"/>
          </a:p>
        </c:txPr>
        <c:crossAx val="1420174831"/>
        <c:crosses val="autoZero"/>
        <c:auto val="1"/>
        <c:lblAlgn val="ctr"/>
        <c:lblOffset val="100"/>
        <c:noMultiLvlLbl val="0"/>
      </c:catAx>
      <c:valAx>
        <c:axId val="14201748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pPr>
            <a:endParaRPr lang="en-US"/>
          </a:p>
        </c:txPr>
        <c:crossAx val="13370089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Lato" panose="020F0502020204030203" pitchFamily="34" charset="77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25706-3778-314E-A5C4-5385AB351AB9}" type="datetimeFigureOut"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09F36-7443-4243-86CA-CBCE4E78F12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21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F09F36-7443-4243-86CA-CBCE4E78F120}" type="slidenum">
              <a:rPr lang="en-GB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532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F09F36-7443-4243-86CA-CBCE4E78F120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16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C01000C-829D-BBCC-C446-9749265049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CF540F-A049-37BC-D51E-52A8BD09D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92" y="2132856"/>
            <a:ext cx="5472608" cy="3168352"/>
          </a:xfrm>
        </p:spPr>
        <p:txBody>
          <a:bodyPr anchor="t" anchorCtr="0"/>
          <a:lstStyle>
            <a:lvl1pPr algn="l">
              <a:defRPr sz="6000" b="1" i="0">
                <a:solidFill>
                  <a:schemeClr val="bg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9AA65-47EB-1AD5-EB4D-7F07C87E6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392" y="5661248"/>
            <a:ext cx="5472608" cy="460648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5" name="Picture 4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C80415B2-DDAE-992A-A3AD-25A3114B22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7368" y="350102"/>
            <a:ext cx="2808312" cy="880516"/>
          </a:xfrm>
          <a:prstGeom prst="rect">
            <a:avLst/>
          </a:prstGeom>
        </p:spPr>
      </p:pic>
      <p:pic>
        <p:nvPicPr>
          <p:cNvPr id="7" name="Picture 6" descr="A circular pattern of white and blue dots&#10;&#10;AI-generated content may be incorrect.">
            <a:extLst>
              <a:ext uri="{FF2B5EF4-FFF2-40B4-BE49-F238E27FC236}">
                <a16:creationId xmlns:a16="http://schemas.microsoft.com/office/drawing/2014/main" id="{8F964D42-02EC-A9D6-35F0-6C89F0C363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46941" r="50000" b="-91"/>
          <a:stretch>
            <a:fillRect/>
          </a:stretch>
        </p:blipFill>
        <p:spPr>
          <a:xfrm>
            <a:off x="6384033" y="-27384"/>
            <a:ext cx="5807968" cy="608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81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- single colum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E3E3BB-4EF8-45FA-46E2-A2C81E3D1717}"/>
              </a:ext>
            </a:extLst>
          </p:cNvPr>
          <p:cNvSpPr/>
          <p:nvPr userDrawn="1"/>
        </p:nvSpPr>
        <p:spPr>
          <a:xfrm>
            <a:off x="0" y="620688"/>
            <a:ext cx="12192000" cy="62373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27425-BA36-B246-1E7E-E81D61926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bg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6E07B-E1D6-7156-5C5B-784D7FB2F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160000"/>
            <a:ext cx="10945216" cy="396000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238E3-6BCE-FC3C-EE8B-A4FC4927B4D6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06C2B3B9-69F5-523C-22EC-BBB8D579FF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16632"/>
            <a:ext cx="1138503" cy="40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929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ext - single colum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E3E3BB-4EF8-45FA-46E2-A2C81E3D1717}"/>
              </a:ext>
            </a:extLst>
          </p:cNvPr>
          <p:cNvSpPr/>
          <p:nvPr userDrawn="1"/>
        </p:nvSpPr>
        <p:spPr>
          <a:xfrm>
            <a:off x="0" y="620688"/>
            <a:ext cx="12192000" cy="623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27425-BA36-B246-1E7E-E81D61926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6E07B-E1D6-7156-5C5B-784D7FB2F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160000"/>
            <a:ext cx="10945216" cy="396000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238E3-6BCE-FC3C-EE8B-A4FC4927B4D6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06C2B3B9-69F5-523C-22EC-BBB8D579FF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16632"/>
            <a:ext cx="1138503" cy="40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573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single colum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06C7E6A-7FB5-C8A9-AA23-5BF80C951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1260000"/>
            <a:ext cx="10945216" cy="701132"/>
          </a:xfrm>
        </p:spPr>
        <p:txBody>
          <a:bodyPr/>
          <a:lstStyle>
            <a:lvl1pPr>
              <a:defRPr b="1" i="0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2707BC0-4A18-AD5F-674A-3CBC0380A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160000"/>
            <a:ext cx="10945216" cy="396000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6478BA-FD4F-00A9-7AFE-622BB76DC1E9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641FA7-F7E8-E8CA-C3BE-29BA5E5784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52484" y="126380"/>
            <a:ext cx="1166870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85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- single colum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7E7E07-8404-1D71-AEBC-DB1D4AE06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1260000"/>
            <a:ext cx="10945216" cy="701132"/>
          </a:xfrm>
        </p:spPr>
        <p:txBody>
          <a:bodyPr/>
          <a:lstStyle>
            <a:lvl1pPr>
              <a:defRPr b="1" i="0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D6A24C1-21BB-3BD1-6F89-7112F6ED6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160000"/>
            <a:ext cx="10945216" cy="396000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33B35D-8700-6EF8-8CC3-48987608F251}"/>
              </a:ext>
            </a:extLst>
          </p:cNvPr>
          <p:cNvSpPr/>
          <p:nvPr userDrawn="1"/>
        </p:nvSpPr>
        <p:spPr>
          <a:xfrm flipV="1">
            <a:off x="0" y="0"/>
            <a:ext cx="12192000" cy="6206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A2BA94-430E-DE9C-1897-ECBE4F9BDA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37742" y="126380"/>
            <a:ext cx="1166870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03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xt - two colum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293B1FF-E743-C8E6-E962-2106BA0ECAFA}"/>
              </a:ext>
            </a:extLst>
          </p:cNvPr>
          <p:cNvSpPr/>
          <p:nvPr userDrawn="1"/>
        </p:nvSpPr>
        <p:spPr>
          <a:xfrm>
            <a:off x="0" y="620688"/>
            <a:ext cx="12192000" cy="62373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5824A8-D175-B0AD-95CE-2D807B668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bg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FCB83-F0C3-5CB8-2095-A096463B1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392" y="2160000"/>
            <a:ext cx="5256584" cy="396000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80DDA-6B94-4396-F086-493987FEEE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2024" y="2160000"/>
            <a:ext cx="5253608" cy="396000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007C3B-8547-C30C-AB51-6DE16949E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7DD4BF-76F1-495C-4906-A9D160E354CD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4CBAF789-F6C1-579F-F13B-8F4A1CC4F9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16632"/>
            <a:ext cx="1138503" cy="40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78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ext - two colum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293B1FF-E743-C8E6-E962-2106BA0ECAFA}"/>
              </a:ext>
            </a:extLst>
          </p:cNvPr>
          <p:cNvSpPr/>
          <p:nvPr userDrawn="1"/>
        </p:nvSpPr>
        <p:spPr>
          <a:xfrm>
            <a:off x="0" y="620688"/>
            <a:ext cx="12192000" cy="623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5824A8-D175-B0AD-95CE-2D807B668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FCB83-F0C3-5CB8-2095-A096463B1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392" y="2160000"/>
            <a:ext cx="5256584" cy="396000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80DDA-6B94-4396-F086-493987FEEE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2024" y="2160000"/>
            <a:ext cx="5253608" cy="396000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007C3B-8547-C30C-AB51-6DE16949E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7DD4BF-76F1-495C-4906-A9D160E354CD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4CBAF789-F6C1-579F-F13B-8F4A1CC4F9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16632"/>
            <a:ext cx="1138503" cy="40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5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xt - two colum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824A8-D175-B0AD-95CE-2D807B668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FCB83-F0C3-5CB8-2095-A096463B1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392" y="2160000"/>
            <a:ext cx="5256584" cy="39600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80DDA-6B94-4396-F086-493987FEEE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2024" y="2160000"/>
            <a:ext cx="5253608" cy="39600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007C3B-8547-C30C-AB51-6DE16949E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90C5A5-06E1-AEC7-F074-07D721A4ABC3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75463F-8BB0-7987-9924-D981901954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52484" y="126380"/>
            <a:ext cx="1166870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795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- two colum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007C3B-8547-C30C-AB51-6DE16949E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5583D9B-7F76-CFAA-F4BC-B812B8961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1260000"/>
            <a:ext cx="10945216" cy="701132"/>
          </a:xfrm>
        </p:spPr>
        <p:txBody>
          <a:bodyPr/>
          <a:lstStyle>
            <a:lvl1pPr>
              <a:defRPr b="1" i="0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5704D8A-C722-5D2F-D6AA-8B679DE2EA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392" y="2160000"/>
            <a:ext cx="5256584" cy="39600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FDCF190-2066-8286-E6AF-7841500AE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2024" y="2160000"/>
            <a:ext cx="5253608" cy="39600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F8071A-95FE-8E96-ECD3-628EE9A227E0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6E42374C-B0AE-392E-37F1-BC86AA58DF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16632"/>
            <a:ext cx="1138503" cy="40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06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and Image - co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DDAEC4-044A-C1F3-AFAD-598DBD6026B2}"/>
              </a:ext>
            </a:extLst>
          </p:cNvPr>
          <p:cNvSpPr/>
          <p:nvPr userDrawn="1"/>
        </p:nvSpPr>
        <p:spPr>
          <a:xfrm>
            <a:off x="7536160" y="652772"/>
            <a:ext cx="4655840" cy="62052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E3E3BB-4EF8-45FA-46E2-A2C81E3D1717}"/>
              </a:ext>
            </a:extLst>
          </p:cNvPr>
          <p:cNvSpPr/>
          <p:nvPr userDrawn="1"/>
        </p:nvSpPr>
        <p:spPr>
          <a:xfrm>
            <a:off x="0" y="620688"/>
            <a:ext cx="7536160" cy="623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27425-BA36-B246-1E7E-E81D61926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1260000"/>
            <a:ext cx="4752528" cy="1215308"/>
          </a:xfrm>
        </p:spPr>
        <p:txBody>
          <a:bodyPr/>
          <a:lstStyle>
            <a:lvl1pPr>
              <a:defRPr b="1" i="0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6E07B-E1D6-7156-5C5B-784D7FB2F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664000"/>
            <a:ext cx="4752528" cy="34200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238E3-6BCE-FC3C-EE8B-A4FC4927B4D6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8000406D-497F-9EFD-75B6-1C303E68E0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04238"/>
            <a:ext cx="1163249" cy="41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02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fro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DDAEC4-044A-C1F3-AFAD-598DBD6026B2}"/>
              </a:ext>
            </a:extLst>
          </p:cNvPr>
          <p:cNvSpPr/>
          <p:nvPr userDrawn="1"/>
        </p:nvSpPr>
        <p:spPr>
          <a:xfrm>
            <a:off x="7536160" y="652772"/>
            <a:ext cx="4655840" cy="62052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E3E3BB-4EF8-45FA-46E2-A2C81E3D1717}"/>
              </a:ext>
            </a:extLst>
          </p:cNvPr>
          <p:cNvSpPr/>
          <p:nvPr userDrawn="1"/>
        </p:nvSpPr>
        <p:spPr>
          <a:xfrm>
            <a:off x="0" y="620688"/>
            <a:ext cx="7536160" cy="62373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238E3-6BCE-FC3C-EE8B-A4FC4927B4D6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216BC8C-9740-25D0-EFD8-33FC9916D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1260000"/>
            <a:ext cx="4752528" cy="1215308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F3AB0EB-4B01-30B9-D2DA-9083DBE1A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664000"/>
            <a:ext cx="4752528" cy="342000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bg1"/>
                </a:solidFill>
              </a:defRPr>
            </a:lvl2pPr>
            <a:lvl3pPr>
              <a:defRPr b="0" i="0">
                <a:solidFill>
                  <a:schemeClr val="bg1"/>
                </a:solidFill>
              </a:defRPr>
            </a:lvl3pPr>
            <a:lvl4pPr>
              <a:defRPr b="0" i="0">
                <a:solidFill>
                  <a:schemeClr val="bg1"/>
                </a:solidFill>
              </a:defRPr>
            </a:lvl4pPr>
            <a:lvl5pPr>
              <a:defRPr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D2F7152C-142A-39C2-87EA-A82267561A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04238"/>
            <a:ext cx="1163249" cy="41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56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E3E3BB-4EF8-45FA-46E2-A2C81E3D1717}"/>
              </a:ext>
            </a:extLst>
          </p:cNvPr>
          <p:cNvSpPr/>
          <p:nvPr userDrawn="1"/>
        </p:nvSpPr>
        <p:spPr>
          <a:xfrm>
            <a:off x="0" y="620688"/>
            <a:ext cx="12192000" cy="62373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238E3-6BCE-FC3C-EE8B-A4FC4927B4D6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F1DA092-D219-CEC7-FC50-3C2B0C87A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920" y="1260000"/>
            <a:ext cx="6192688" cy="1215308"/>
          </a:xfrm>
        </p:spPr>
        <p:txBody>
          <a:bodyPr/>
          <a:lstStyle>
            <a:lvl1pPr>
              <a:defRPr b="1" i="0">
                <a:solidFill>
                  <a:schemeClr val="bg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DD8CB5-8A1C-2815-E692-45A46ACE4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5920" y="2664000"/>
            <a:ext cx="6192688" cy="3684067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EFA3FF77-382B-C4A0-870F-EB82299A24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04238"/>
            <a:ext cx="1163249" cy="41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12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E3E3BB-4EF8-45FA-46E2-A2C81E3D1717}"/>
              </a:ext>
            </a:extLst>
          </p:cNvPr>
          <p:cNvSpPr/>
          <p:nvPr userDrawn="1"/>
        </p:nvSpPr>
        <p:spPr>
          <a:xfrm>
            <a:off x="0" y="620688"/>
            <a:ext cx="12192000" cy="623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F1DA092-D219-CEC7-FC50-3C2B0C87A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920" y="1260000"/>
            <a:ext cx="6192688" cy="1215308"/>
          </a:xfrm>
        </p:spPr>
        <p:txBody>
          <a:bodyPr/>
          <a:lstStyle>
            <a:lvl1pPr>
              <a:defRPr b="1" i="0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DD8CB5-8A1C-2815-E692-45A46ACE4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5920" y="2664000"/>
            <a:ext cx="6192688" cy="3684067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2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35D78C-160A-6BEB-8632-D126F66BE9AD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6ECB4885-0530-8B32-748A-04B1018D1A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16632"/>
            <a:ext cx="1138503" cy="40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50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and Imag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27425-BA36-B246-1E7E-E81D61926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920" y="1260000"/>
            <a:ext cx="6192688" cy="1215308"/>
          </a:xfrm>
        </p:spPr>
        <p:txBody>
          <a:bodyPr/>
          <a:lstStyle>
            <a:lvl1pPr>
              <a:defRPr b="1" i="0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6E07B-E1D6-7156-5C5B-784D7FB2F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5920" y="2664000"/>
            <a:ext cx="6192688" cy="3684067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83EE5A-042D-CB98-ADD5-188A7EB3633C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A489C2-8E88-8073-542C-5034471104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52484" y="126380"/>
            <a:ext cx="1166870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259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B5DF75-AEE9-05D3-886A-CC500CC66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920" y="1260000"/>
            <a:ext cx="6192688" cy="1215308"/>
          </a:xfrm>
        </p:spPr>
        <p:txBody>
          <a:bodyPr/>
          <a:lstStyle>
            <a:lvl1pPr>
              <a:defRPr b="1" i="0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ACBF5B-EB1E-C422-6A62-F5AF74D4E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5920" y="2664000"/>
            <a:ext cx="6192688" cy="3684067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2pPr>
            <a:lvl3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3pPr>
            <a:lvl4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4pPr>
            <a:lvl5pPr>
              <a:defRPr b="0" i="0">
                <a:solidFill>
                  <a:schemeClr val="tx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DDF166-B969-FEF6-E526-FE248BAEE84F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05ECDEF6-1CE1-2408-C61D-ED8CD83B02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16632"/>
            <a:ext cx="1138503" cy="40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98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E3E3BB-4EF8-45FA-46E2-A2C81E3D1717}"/>
              </a:ext>
            </a:extLst>
          </p:cNvPr>
          <p:cNvSpPr/>
          <p:nvPr userDrawn="1"/>
        </p:nvSpPr>
        <p:spPr>
          <a:xfrm>
            <a:off x="0" y="620688"/>
            <a:ext cx="12192000" cy="62373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9775DB-5B58-BBD4-C1BC-2D39BAFDF141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EF79A200-E926-355D-FC16-FB2F83F30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04238"/>
            <a:ext cx="1163249" cy="412212"/>
          </a:xfrm>
          <a:prstGeom prst="rect">
            <a:avLst/>
          </a:prstGeom>
        </p:spPr>
      </p:pic>
      <p:pic>
        <p:nvPicPr>
          <p:cNvPr id="5" name="Picture 4" descr="A circular pattern of white and blue dots&#10;&#10;AI-generated content may be incorrect.">
            <a:extLst>
              <a:ext uri="{FF2B5EF4-FFF2-40B4-BE49-F238E27FC236}">
                <a16:creationId xmlns:a16="http://schemas.microsoft.com/office/drawing/2014/main" id="{83457A61-4C2A-48AB-C86B-301DD9593A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7240" b="16949"/>
          <a:stretch>
            <a:fillRect/>
          </a:stretch>
        </p:blipFill>
        <p:spPr>
          <a:xfrm>
            <a:off x="1308144" y="648000"/>
            <a:ext cx="9575711" cy="621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0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E3E3BB-4EF8-45FA-46E2-A2C81E3D1717}"/>
              </a:ext>
            </a:extLst>
          </p:cNvPr>
          <p:cNvSpPr/>
          <p:nvPr userDrawn="1"/>
        </p:nvSpPr>
        <p:spPr>
          <a:xfrm>
            <a:off x="0" y="620688"/>
            <a:ext cx="12192000" cy="6237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9775DB-5B58-BBD4-C1BC-2D39BAFDF141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EF79A200-E926-355D-FC16-FB2F83F30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04238"/>
            <a:ext cx="1163249" cy="412212"/>
          </a:xfrm>
          <a:prstGeom prst="rect">
            <a:avLst/>
          </a:prstGeom>
        </p:spPr>
      </p:pic>
      <p:pic>
        <p:nvPicPr>
          <p:cNvPr id="8" name="Picture 7" descr="A circular pattern of white and blue dots&#10;&#10;AI-generated content may be incorrect.">
            <a:extLst>
              <a:ext uri="{FF2B5EF4-FFF2-40B4-BE49-F238E27FC236}">
                <a16:creationId xmlns:a16="http://schemas.microsoft.com/office/drawing/2014/main" id="{7C8F6B00-55FB-5C8D-733A-2E5DDDFD12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7110" b="16790"/>
          <a:stretch>
            <a:fillRect/>
          </a:stretch>
        </p:blipFill>
        <p:spPr>
          <a:xfrm>
            <a:off x="1308144" y="648000"/>
            <a:ext cx="9575711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71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17DCF-AC09-B174-C930-B058584E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4C776-B7B5-714D-AB66-44CAB9F6BE90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3" name="Picture 12" descr="A blue and green dots in a circle&#10;&#10;AI-generated content may be incorrect.">
            <a:extLst>
              <a:ext uri="{FF2B5EF4-FFF2-40B4-BE49-F238E27FC236}">
                <a16:creationId xmlns:a16="http://schemas.microsoft.com/office/drawing/2014/main" id="{674F4457-7FAE-04AA-26E0-67555A536A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6822" b="17078"/>
          <a:stretch>
            <a:fillRect/>
          </a:stretch>
        </p:blipFill>
        <p:spPr>
          <a:xfrm>
            <a:off x="1308144" y="645559"/>
            <a:ext cx="9575711" cy="62373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6DFD82-9AAB-4A0A-9A1B-A721DC7D2389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881DF5-906A-23A7-90A5-14DFFB05D6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52484" y="126380"/>
            <a:ext cx="1166870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C01000C-829D-BBCC-C446-9749265049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CF540F-A049-37BC-D51E-52A8BD09D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3952" y="3429000"/>
            <a:ext cx="5112568" cy="1872208"/>
          </a:xfrm>
        </p:spPr>
        <p:txBody>
          <a:bodyPr anchor="t" anchorCtr="0">
            <a:normAutofit/>
          </a:bodyPr>
          <a:lstStyle>
            <a:lvl1pPr algn="l">
              <a:defRPr sz="4800" b="1" i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23A862-4228-0853-DB38-DFFC82D0909C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3A85D4E8-76C7-F337-F124-B48961589C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04238"/>
            <a:ext cx="1163249" cy="412212"/>
          </a:xfrm>
          <a:prstGeom prst="rect">
            <a:avLst/>
          </a:prstGeom>
        </p:spPr>
      </p:pic>
      <p:pic>
        <p:nvPicPr>
          <p:cNvPr id="6" name="Picture 5" descr="A circular pattern of white and blue dots&#10;&#10;AI-generated content may be incorrect.">
            <a:extLst>
              <a:ext uri="{FF2B5EF4-FFF2-40B4-BE49-F238E27FC236}">
                <a16:creationId xmlns:a16="http://schemas.microsoft.com/office/drawing/2014/main" id="{5B7C0FA5-AFF2-9E02-EF51-E17AC3CF8A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7240" r="50000" b="16949"/>
          <a:stretch>
            <a:fillRect/>
          </a:stretch>
        </p:blipFill>
        <p:spPr>
          <a:xfrm rot="10800000">
            <a:off x="0" y="648000"/>
            <a:ext cx="4787856" cy="621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78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C01000C-829D-BBCC-C446-9749265049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CF540F-A049-37BC-D51E-52A8BD09D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3952" y="3429000"/>
            <a:ext cx="5112568" cy="1872208"/>
          </a:xfrm>
        </p:spPr>
        <p:txBody>
          <a:bodyPr anchor="t" anchorCtr="0">
            <a:normAutofit/>
          </a:bodyPr>
          <a:lstStyle>
            <a:lvl1pPr algn="l">
              <a:defRPr sz="4800" b="1" i="0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23A862-4228-0853-DB38-DFFC82D0909C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3A85D4E8-76C7-F337-F124-B48961589C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0105" y="104238"/>
            <a:ext cx="1163249" cy="412212"/>
          </a:xfrm>
          <a:prstGeom prst="rect">
            <a:avLst/>
          </a:prstGeom>
        </p:spPr>
      </p:pic>
      <p:pic>
        <p:nvPicPr>
          <p:cNvPr id="8" name="Picture 7" descr="A circular pattern of white and blue dots&#10;&#10;AI-generated content may be incorrect.">
            <a:extLst>
              <a:ext uri="{FF2B5EF4-FFF2-40B4-BE49-F238E27FC236}">
                <a16:creationId xmlns:a16="http://schemas.microsoft.com/office/drawing/2014/main" id="{B37E3A2A-0FA9-9233-F4EF-C62911C8ED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7110" r="50000" b="16790"/>
          <a:stretch>
            <a:fillRect/>
          </a:stretch>
        </p:blipFill>
        <p:spPr>
          <a:xfrm rot="10800000">
            <a:off x="0" y="648000"/>
            <a:ext cx="4787856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65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C01000C-829D-BBCC-C446-9749265049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FE49719-C57E-EB07-95FD-B022B0D175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7368" y="350102"/>
            <a:ext cx="2808312" cy="88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201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397D1F-365B-7239-8045-32E78E25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1260000"/>
            <a:ext cx="10945216" cy="70113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05E8AC-230C-345F-7F75-4DA8D7D8D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392" y="2160000"/>
            <a:ext cx="10945216" cy="39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76A54-E84F-E7C4-5F00-8BF0368C0B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9580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F4C776-B7B5-714D-AB66-44CAB9F6BE9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4" r:id="rId3"/>
    <p:sldLayoutId id="2147483660" r:id="rId4"/>
    <p:sldLayoutId id="2147483672" r:id="rId5"/>
    <p:sldLayoutId id="2147483652" r:id="rId6"/>
    <p:sldLayoutId id="2147483675" r:id="rId7"/>
    <p:sldLayoutId id="2147483661" r:id="rId8"/>
    <p:sldLayoutId id="2147483673" r:id="rId9"/>
    <p:sldLayoutId id="2147483662" r:id="rId10"/>
    <p:sldLayoutId id="2147483663" r:id="rId11"/>
    <p:sldLayoutId id="2147483665" r:id="rId12"/>
    <p:sldLayoutId id="2147483676" r:id="rId13"/>
    <p:sldLayoutId id="2147483664" r:id="rId14"/>
    <p:sldLayoutId id="2147483677" r:id="rId15"/>
    <p:sldLayoutId id="2147483666" r:id="rId16"/>
    <p:sldLayoutId id="2147483679" r:id="rId17"/>
    <p:sldLayoutId id="2147483667" r:id="rId18"/>
    <p:sldLayoutId id="2147483668" r:id="rId19"/>
    <p:sldLayoutId id="2147483678" r:id="rId20"/>
    <p:sldLayoutId id="214748367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Gentium Book Plus" panose="02000503060000020004" pitchFamily="2" charset="0"/>
          <a:ea typeface="Gentium Book Plus" panose="02000503060000020004" pitchFamily="2" charset="0"/>
          <a:cs typeface="Gentium Book Plus" panose="0200050306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01D16789-F3F5-541B-6744-E065251AF95D}"/>
              </a:ext>
            </a:extLst>
          </p:cNvPr>
          <p:cNvSpPr txBox="1">
            <a:spLocks/>
          </p:cNvSpPr>
          <p:nvPr/>
        </p:nvSpPr>
        <p:spPr>
          <a:xfrm>
            <a:off x="6384032" y="6109206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/>
                </a:solidFill>
                <a:latin typeface="+mn-lt"/>
              </a:rPr>
              <a:t>Document info   |   Confidential material, not to be shared.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072E75-2CF7-E874-26E2-24B8573963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4263" y="5746854"/>
            <a:ext cx="2490008" cy="72470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DF7FA70-921A-62A5-5376-7B9A296DD7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000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82D98-E100-27D5-E260-2FCDF04F8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7F2EB-2940-8252-B8D7-198954D10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160000"/>
            <a:ext cx="10945216" cy="3960000"/>
          </a:xfrm>
        </p:spPr>
        <p:txBody>
          <a:bodyPr vert="horz" lIns="0" tIns="0" rIns="0" bIns="0" rtlCol="0" anchor="t">
            <a:normAutofit/>
          </a:bodyPr>
          <a:lstStyle/>
          <a:p>
            <a:endParaRPr lang="en-US" dirty="0">
              <a:ea typeface="Lato"/>
              <a:cs typeface="Lato"/>
            </a:endParaRP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D9FFF08-2403-813F-653D-B46A13FDB91C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181A1E"/>
                </a:solidFill>
                <a:latin typeface="Lato" panose="020F0502020204030203" pitchFamily="34" charset="77"/>
              </a:rPr>
              <a:t>Document info   |   Confidential material, not to be shared.</a:t>
            </a:r>
          </a:p>
        </p:txBody>
      </p:sp>
    </p:spTree>
    <p:extLst>
      <p:ext uri="{BB962C8B-B14F-4D97-AF65-F5344CB8AC3E}">
        <p14:creationId xmlns:p14="http://schemas.microsoft.com/office/powerpoint/2010/main" val="263674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86D8A-999C-6C25-E4B9-C4A681326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latin typeface="Gentium Book Plu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0D081-E097-0AC4-4FBA-80CC49B83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lvl="1">
              <a:buFont typeface="Courier New" panose="020B0604020202020204" pitchFamily="34" charset="0"/>
              <a:buChar char="o"/>
            </a:pPr>
            <a:endParaRPr lang="en-GB" dirty="0">
              <a:latin typeface="Lato"/>
              <a:ea typeface="Lato"/>
              <a:cs typeface="Lato"/>
            </a:endParaRP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41539566-7DFE-B9E7-43CA-BF0EF320D917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+mn-ea"/>
                <a:cs typeface="+mn-cs"/>
              </a:rPr>
              <a:t>Document info   |   Confidential material, not to be shared.</a:t>
            </a:r>
          </a:p>
        </p:txBody>
      </p:sp>
    </p:spTree>
    <p:extLst>
      <p:ext uri="{BB962C8B-B14F-4D97-AF65-F5344CB8AC3E}">
        <p14:creationId xmlns:p14="http://schemas.microsoft.com/office/powerpoint/2010/main" val="300743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6F70C-594A-3A16-3288-94FCF5B7D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AADA7-7E83-6FBD-1845-A4F640DE9A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GB" err="1">
                <a:latin typeface="Lato"/>
                <a:ea typeface="Lato"/>
                <a:cs typeface="Lato"/>
              </a:rPr>
              <a:t>hhdhdhdh</a:t>
            </a:r>
            <a:endParaRPr lang="en-GB" err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1EBFC-8DE9-E9D9-CBEB-56D26F757F2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18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A4842-37F1-67B2-1182-341EE635D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6E13E20-50E6-12B4-3B2E-3BD5E6250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98650-4A9C-9D75-30F6-AB91CD558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9FA16E9-9C2E-11E9-F36C-BC0E01E281E7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+mn-ea"/>
                <a:cs typeface="+mn-cs"/>
              </a:rPr>
              <a:t>Document info   |   Confidential material, not to be shared.</a:t>
            </a:r>
          </a:p>
        </p:txBody>
      </p:sp>
      <p:pic>
        <p:nvPicPr>
          <p:cNvPr id="4" name="Picture 3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4384EC28-85D6-2820-4D14-4D3FD9B599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04" t="56078" r="55908" b="954"/>
          <a:stretch>
            <a:fillRect/>
          </a:stretch>
        </p:blipFill>
        <p:spPr bwMode="auto">
          <a:xfrm rot="5400000">
            <a:off x="7429500" y="2095499"/>
            <a:ext cx="5015880" cy="45091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95151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2058F-CF2D-5DDD-F079-EDE056197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C797A97-8101-B968-28AF-454CD7D32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3DE4EF98-7F4B-224F-F9C9-B3D8AA4BF674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181A1E"/>
                </a:solidFill>
                <a:latin typeface="Lato" panose="020F0502020204030203" pitchFamily="34" charset="77"/>
              </a:rPr>
              <a:t>Document info   |   Confidential material, not to be shared.</a:t>
            </a:r>
          </a:p>
        </p:txBody>
      </p:sp>
    </p:spTree>
    <p:extLst>
      <p:ext uri="{BB962C8B-B14F-4D97-AF65-F5344CB8AC3E}">
        <p14:creationId xmlns:p14="http://schemas.microsoft.com/office/powerpoint/2010/main" val="1187731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FB86D-071C-76B9-A4AC-F7F20DC6A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FAE6C7-A5F4-1049-8897-27934F76A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C17DB0A-6A64-3704-1ED6-B38D00423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AD2FE7-4518-4ADB-4D97-B074512C16E0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181A1E"/>
                </a:solidFill>
                <a:latin typeface="Lato" panose="020F0502020204030203" pitchFamily="34" charset="77"/>
              </a:rPr>
              <a:t>Document info   |   Confidential material, not to be shared.</a:t>
            </a:r>
          </a:p>
        </p:txBody>
      </p:sp>
    </p:spTree>
    <p:extLst>
      <p:ext uri="{BB962C8B-B14F-4D97-AF65-F5344CB8AC3E}">
        <p14:creationId xmlns:p14="http://schemas.microsoft.com/office/powerpoint/2010/main" val="3191699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BF16B-C917-17A5-4A2C-1EAA6BF291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40207B9D-1BD9-B32E-33B4-DE6704B7BEDC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181A1E"/>
                </a:solidFill>
                <a:latin typeface="Lato" panose="020F0502020204030203" pitchFamily="34" charset="77"/>
              </a:rPr>
              <a:t>Document info   |   Confidential material, not to be shared.</a:t>
            </a:r>
          </a:p>
        </p:txBody>
      </p:sp>
    </p:spTree>
    <p:extLst>
      <p:ext uri="{BB962C8B-B14F-4D97-AF65-F5344CB8AC3E}">
        <p14:creationId xmlns:p14="http://schemas.microsoft.com/office/powerpoint/2010/main" val="3580729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2B115-1F02-1F70-0BC1-ABE0F4B10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93B6465-7235-5045-C8C3-EF78EA8775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069670"/>
              </p:ext>
            </p:extLst>
          </p:nvPr>
        </p:nvGraphicFramePr>
        <p:xfrm>
          <a:off x="623888" y="2160588"/>
          <a:ext cx="10944225" cy="3959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67627566-2DC0-AB43-92F5-EB05E89DCF4A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181A1E"/>
                </a:solidFill>
                <a:latin typeface="Lato" panose="020F0502020204030203" pitchFamily="34" charset="77"/>
              </a:rPr>
              <a:t>Document info   |   Confidential material, not to be shared.</a:t>
            </a:r>
          </a:p>
        </p:txBody>
      </p:sp>
    </p:spTree>
    <p:extLst>
      <p:ext uri="{BB962C8B-B14F-4D97-AF65-F5344CB8AC3E}">
        <p14:creationId xmlns:p14="http://schemas.microsoft.com/office/powerpoint/2010/main" val="3721351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dots in a circle&#10;&#10;AI-generated content may be incorrect.">
            <a:extLst>
              <a:ext uri="{FF2B5EF4-FFF2-40B4-BE49-F238E27FC236}">
                <a16:creationId xmlns:a16="http://schemas.microsoft.com/office/drawing/2014/main" id="{D06C900C-16EF-D801-DED9-7B59FEC464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172" t="-1425" r="-1" b="56794"/>
          <a:stretch>
            <a:fillRect/>
          </a:stretch>
        </p:blipFill>
        <p:spPr>
          <a:xfrm>
            <a:off x="0" y="2646436"/>
            <a:ext cx="4196905" cy="42115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4E7DF9-4B03-6251-97F9-7E7F25274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FD91892-0CFD-CE75-35F2-3ADB618B4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59427A3-9DBE-D428-6672-41509048AF06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181A1E"/>
                </a:solidFill>
                <a:latin typeface="Lato" panose="020F0502020204030203" pitchFamily="34" charset="77"/>
              </a:rPr>
              <a:t>Document info   |   Confidential material, not to be shared.</a:t>
            </a:r>
          </a:p>
        </p:txBody>
      </p:sp>
    </p:spTree>
    <p:extLst>
      <p:ext uri="{BB962C8B-B14F-4D97-AF65-F5344CB8AC3E}">
        <p14:creationId xmlns:p14="http://schemas.microsoft.com/office/powerpoint/2010/main" val="4172388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412FE-979D-5A09-373D-6C9B5958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9F738D0-40E5-40EF-EDCC-C84FE4600B06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chemeClr val="bg1"/>
                </a:solidFill>
                <a:latin typeface="Lato" panose="020F0502020204030203" pitchFamily="34" charset="77"/>
              </a:rPr>
              <a:t>Document info   |   Confidential material, not to be shared.</a:t>
            </a:r>
          </a:p>
        </p:txBody>
      </p:sp>
      <p:pic>
        <p:nvPicPr>
          <p:cNvPr id="7" name="Picture 6" descr="A blue and green dots in a circle&#10;&#10;AI-generated content may be incorrect.">
            <a:extLst>
              <a:ext uri="{FF2B5EF4-FFF2-40B4-BE49-F238E27FC236}">
                <a16:creationId xmlns:a16="http://schemas.microsoft.com/office/drawing/2014/main" id="{83116ED2-8C84-0B40-53F6-2DA8E45B3D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172" t="-1425" r="-1" b="56794"/>
          <a:stretch>
            <a:fillRect/>
          </a:stretch>
        </p:blipFill>
        <p:spPr>
          <a:xfrm>
            <a:off x="7973103" y="2669118"/>
            <a:ext cx="4196905" cy="4211564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6453918-F493-EF73-D2A2-233FD1515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1260000"/>
            <a:ext cx="6192688" cy="1215308"/>
          </a:xfrm>
        </p:spPr>
        <p:txBody>
          <a:bodyPr/>
          <a:lstStyle/>
          <a:p>
            <a:r>
              <a:rPr lang="en-US"/>
              <a:t>Showcase single image or </a:t>
            </a:r>
            <a:br>
              <a:rPr lang="en-US"/>
            </a:br>
            <a:r>
              <a:rPr lang="en-US"/>
              <a:t>item white (left)</a:t>
            </a:r>
          </a:p>
        </p:txBody>
      </p:sp>
      <p:sp>
        <p:nvSpPr>
          <p:cNvPr id="9" name="Content Placeholder 14">
            <a:extLst>
              <a:ext uri="{FF2B5EF4-FFF2-40B4-BE49-F238E27FC236}">
                <a16:creationId xmlns:a16="http://schemas.microsoft.com/office/drawing/2014/main" id="{76F7169E-B340-7AEA-08DA-A3AF3AB42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664000"/>
            <a:ext cx="6192688" cy="368406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4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85133-753A-1F6C-38E1-74C52C92D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15EF0F-07EC-399E-DB89-08F281020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circular pattern of white and blue dots&#10;&#10;AI-generated content may be incorrect.">
            <a:extLst>
              <a:ext uri="{FF2B5EF4-FFF2-40B4-BE49-F238E27FC236}">
                <a16:creationId xmlns:a16="http://schemas.microsoft.com/office/drawing/2014/main" id="{B0AEB4BE-02E2-C9A5-F71F-81DAE6DB5F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786" t="56632" r="56172" b="-1079"/>
          <a:stretch>
            <a:fillRect/>
          </a:stretch>
        </p:blipFill>
        <p:spPr>
          <a:xfrm rot="10800000">
            <a:off x="-3" y="2663999"/>
            <a:ext cx="4367810" cy="4193999"/>
          </a:xfrm>
          <a:prstGeom prst="rect">
            <a:avLst/>
          </a:prstGeom>
        </p:spPr>
      </p:pic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984C202B-FD63-7E0D-D5B9-B870E16B2E1A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181A1E"/>
                </a:solidFill>
                <a:latin typeface="Lato" panose="020F0502020204030203" pitchFamily="34" charset="77"/>
              </a:rPr>
              <a:t>Document info   |   Confidential material, not to be shared.</a:t>
            </a:r>
          </a:p>
        </p:txBody>
      </p:sp>
    </p:spTree>
    <p:extLst>
      <p:ext uri="{BB962C8B-B14F-4D97-AF65-F5344CB8AC3E}">
        <p14:creationId xmlns:p14="http://schemas.microsoft.com/office/powerpoint/2010/main" val="2203206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3161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6C9BDD6-7C4D-2136-828C-891594903AF6}"/>
              </a:ext>
            </a:extLst>
          </p:cNvPr>
          <p:cNvSpPr/>
          <p:nvPr/>
        </p:nvSpPr>
        <p:spPr>
          <a:xfrm>
            <a:off x="623392" y="2276872"/>
            <a:ext cx="10945216" cy="3096344"/>
          </a:xfrm>
          <a:prstGeom prst="roundRect">
            <a:avLst>
              <a:gd name="adj" fmla="val 3414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16000" rIns="288000" bIns="288000" rtlCol="0" anchor="t" anchorCtr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ClrTx/>
              <a:buSzTx/>
              <a:buFontTx/>
              <a:buNone/>
              <a:tabLst/>
              <a:defRPr/>
            </a:pP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“Duis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aute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irure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dolor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in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reprehenderit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in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voluptate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velit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b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</a:b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esse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cillum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dolore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eu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fugiat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nulla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pariatur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.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Excepteur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sint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occaecat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cupidatat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non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proident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, sunt in culpa qui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officia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deserunt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mollit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anim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id est </a:t>
            </a:r>
            <a:r>
              <a:rPr lang="en-GB" sz="2800" err="1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laborum</a:t>
            </a:r>
            <a:r>
              <a:rPr lang="en-GB" sz="2800">
                <a:solidFill>
                  <a:schemeClr val="tx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.”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1">
                <a:solidFill>
                  <a:schemeClr val="tx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Quote Author</a:t>
            </a:r>
            <a:endParaRPr lang="en-US" sz="1800" b="1">
              <a:solidFill>
                <a:schemeClr val="tx2"/>
              </a:solidFill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032DA0-2CB5-AB98-89CE-5C267D7E74D9}"/>
              </a:ext>
            </a:extLst>
          </p:cNvPr>
          <p:cNvCxnSpPr>
            <a:cxnSpLocks/>
          </p:cNvCxnSpPr>
          <p:nvPr/>
        </p:nvCxnSpPr>
        <p:spPr>
          <a:xfrm>
            <a:off x="911424" y="4581128"/>
            <a:ext cx="10369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14072BFE-3025-D9E1-736A-DABC13827551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181A1E"/>
                </a:solidFill>
                <a:latin typeface="Lato" panose="020F0502020204030203" pitchFamily="34" charset="77"/>
              </a:rPr>
              <a:t>Document info   |   Confidential material, not to be shared.</a:t>
            </a:r>
          </a:p>
        </p:txBody>
      </p:sp>
    </p:spTree>
    <p:extLst>
      <p:ext uri="{BB962C8B-B14F-4D97-AF65-F5344CB8AC3E}">
        <p14:creationId xmlns:p14="http://schemas.microsoft.com/office/powerpoint/2010/main" val="3864739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C424D93-9C72-7F31-41AE-CBB8A5401724}"/>
              </a:ext>
            </a:extLst>
          </p:cNvPr>
          <p:cNvSpPr/>
          <p:nvPr/>
        </p:nvSpPr>
        <p:spPr>
          <a:xfrm>
            <a:off x="623392" y="2276872"/>
            <a:ext cx="10945216" cy="3096344"/>
          </a:xfrm>
          <a:prstGeom prst="roundRect">
            <a:avLst>
              <a:gd name="adj" fmla="val 3414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16000" rIns="288000" bIns="288000" rtlCol="0" anchor="t" anchorCtr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ClrTx/>
              <a:buSzTx/>
              <a:buFontTx/>
              <a:buNone/>
              <a:tabLst/>
              <a:defRPr/>
            </a:pP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“Duis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aute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irure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dolor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in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reprehenderit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in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voluptate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velit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b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</a:b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esse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cillum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dolore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eu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fugiat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nulla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pariatur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.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Excepteur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sint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occaecat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cupidatat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non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proident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, sunt in culpa qui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officia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deserunt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mollit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anim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 id est </a:t>
            </a:r>
            <a:r>
              <a:rPr lang="en-GB" sz="2800" err="1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laborum</a:t>
            </a:r>
            <a:r>
              <a:rPr lang="en-GB" sz="28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.”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1">
                <a:solidFill>
                  <a:schemeClr val="bg2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Quote Author</a:t>
            </a:r>
            <a:endParaRPr lang="en-US" sz="1800" b="1">
              <a:solidFill>
                <a:schemeClr val="bg2"/>
              </a:solidFill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FCFCD54-5DCC-DFFE-E2E5-FBD12D329ABA}"/>
              </a:ext>
            </a:extLst>
          </p:cNvPr>
          <p:cNvCxnSpPr>
            <a:cxnSpLocks/>
          </p:cNvCxnSpPr>
          <p:nvPr/>
        </p:nvCxnSpPr>
        <p:spPr>
          <a:xfrm>
            <a:off x="911424" y="4581128"/>
            <a:ext cx="10369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58DB894-A89D-D939-6324-B734806AA600}"/>
              </a:ext>
            </a:extLst>
          </p:cNvPr>
          <p:cNvSpPr txBox="1">
            <a:spLocks/>
          </p:cNvSpPr>
          <p:nvPr/>
        </p:nvSpPr>
        <p:spPr>
          <a:xfrm>
            <a:off x="623392" y="144000"/>
            <a:ext cx="5396408" cy="360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181A1E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181A1E"/>
                </a:solidFill>
                <a:latin typeface="Lato" panose="020F0502020204030203" pitchFamily="34" charset="77"/>
              </a:rPr>
              <a:t>Document info   |   Confidential material, not to be shared.</a:t>
            </a:r>
          </a:p>
        </p:txBody>
      </p:sp>
    </p:spTree>
    <p:extLst>
      <p:ext uri="{BB962C8B-B14F-4D97-AF65-F5344CB8AC3E}">
        <p14:creationId xmlns:p14="http://schemas.microsoft.com/office/powerpoint/2010/main" val="1214284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46F69F0C-EE66-9785-94A7-224882AA048B}"/>
              </a:ext>
            </a:extLst>
          </p:cNvPr>
          <p:cNvSpPr txBox="1">
            <a:spLocks/>
          </p:cNvSpPr>
          <p:nvPr/>
        </p:nvSpPr>
        <p:spPr>
          <a:xfrm>
            <a:off x="6458905" y="5649823"/>
            <a:ext cx="5112688" cy="8589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1800"/>
              </a:spcAft>
              <a:buNone/>
            </a:pPr>
            <a:r>
              <a:rPr lang="en-GB" sz="2000">
                <a:solidFill>
                  <a:schemeClr val="bg2"/>
                </a:solidFill>
                <a:effectLst/>
                <a:latin typeface="Lato" panose="020F0502020204030203" pitchFamily="34" charset="77"/>
              </a:rPr>
              <a:t>If you have any questions or suggestions </a:t>
            </a:r>
            <a:br>
              <a:rPr lang="en-GB" sz="2000">
                <a:solidFill>
                  <a:schemeClr val="bg2"/>
                </a:solidFill>
                <a:effectLst/>
                <a:latin typeface="Lato" panose="020F0502020204030203" pitchFamily="34" charset="77"/>
              </a:rPr>
            </a:br>
            <a:r>
              <a:rPr lang="en-GB" sz="2000">
                <a:solidFill>
                  <a:schemeClr val="bg2"/>
                </a:solidFill>
                <a:effectLst/>
                <a:latin typeface="Lato" panose="020F0502020204030203" pitchFamily="34" charset="77"/>
              </a:rPr>
              <a:t>for us, we’d love to hear from you.</a:t>
            </a:r>
            <a:br>
              <a:rPr lang="en-GB" sz="2000">
                <a:solidFill>
                  <a:schemeClr val="bg2"/>
                </a:solidFill>
                <a:latin typeface="Lato" panose="020F0502020204030203" pitchFamily="34" charset="77"/>
                <a:cs typeface="Arial" panose="020B0604020202020204" pitchFamily="34" charset="0"/>
              </a:rPr>
            </a:br>
            <a:r>
              <a:rPr lang="en-GB" sz="2000">
                <a:solidFill>
                  <a:schemeClr val="accent1"/>
                </a:solidFill>
                <a:latin typeface="Lato" panose="020F0502020204030203" pitchFamily="34" charset="77"/>
                <a:cs typeface="Arial" panose="020B0604020202020204" pitchFamily="34" charset="0"/>
              </a:rPr>
              <a:t>Insert name – insert email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7461D2-796B-56D9-3A33-C8BA0CAC32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4263" y="5746854"/>
            <a:ext cx="2490008" cy="72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43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DR UK">
      <a:dk1>
        <a:srgbClr val="121212"/>
      </a:dk1>
      <a:lt1>
        <a:srgbClr val="FFFFFF"/>
      </a:lt1>
      <a:dk2>
        <a:srgbClr val="003034"/>
      </a:dk2>
      <a:lt2>
        <a:srgbClr val="F0F0F0"/>
      </a:lt2>
      <a:accent1>
        <a:srgbClr val="32D2A7"/>
      </a:accent1>
      <a:accent2>
        <a:srgbClr val="065056"/>
      </a:accent2>
      <a:accent3>
        <a:srgbClr val="F8667D"/>
      </a:accent3>
      <a:accent4>
        <a:srgbClr val="C68FF9"/>
      </a:accent4>
      <a:accent5>
        <a:srgbClr val="96E171"/>
      </a:accent5>
      <a:accent6>
        <a:srgbClr val="53A3FF"/>
      </a:accent6>
      <a:hlink>
        <a:srgbClr val="F7735D"/>
      </a:hlink>
      <a:folHlink>
        <a:srgbClr val="AE51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682c4af-96df-4483-8978-63ebba1bbebc">
      <Terms xmlns="http://schemas.microsoft.com/office/infopath/2007/PartnerControls"/>
    </lcf76f155ced4ddcb4097134ff3c332f>
    <_Flow_SignoffStatus xmlns="b682c4af-96df-4483-8978-63ebba1bbebc" xsi:nil="true"/>
    <Worthattendingagain_x003f_ xmlns="b682c4af-96df-4483-8978-63ebba1bbebc" xsi:nil="true"/>
    <TaxCatchAll xmlns="9ef7cb6a-b6e0-417e-9b04-3d08a11965b7" xsi:nil="true"/>
    <Team xmlns="b682c4af-96df-4483-8978-63ebba1bbebc">
      <UserInfo>
        <DisplayName/>
        <AccountId xsi:nil="true"/>
        <AccountType/>
      </UserInfo>
    </Team>
    <Update xmlns="b682c4af-96df-4483-8978-63ebba1bbebc" xsi:nil="true"/>
    <FolderDescription xmlns="b682c4af-96df-4483-8978-63ebba1bbebc" xsi:nil="true"/>
    <FilingRules xmlns="b682c4af-96df-4483-8978-63ebba1bbeb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8B80D9B3142D4E8C771D980DD8E453" ma:contentTypeVersion="23" ma:contentTypeDescription="Create a new document." ma:contentTypeScope="" ma:versionID="fc8863aab6e4c29378d5c5c35a20029b">
  <xsd:schema xmlns:xsd="http://www.w3.org/2001/XMLSchema" xmlns:xs="http://www.w3.org/2001/XMLSchema" xmlns:p="http://schemas.microsoft.com/office/2006/metadata/properties" xmlns:ns2="b682c4af-96df-4483-8978-63ebba1bbebc" xmlns:ns3="9ef7cb6a-b6e0-417e-9b04-3d08a11965b7" targetNamespace="http://schemas.microsoft.com/office/2006/metadata/properties" ma:root="true" ma:fieldsID="d7c03a0e05bb203d04ed4d3e1cb61e47" ns2:_="" ns3:_="">
    <xsd:import namespace="b682c4af-96df-4483-8978-63ebba1bbebc"/>
    <xsd:import namespace="9ef7cb6a-b6e0-417e-9b04-3d08a11965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SearchProperties" minOccurs="0"/>
                <xsd:element ref="ns2:Team" minOccurs="0"/>
                <xsd:element ref="ns2:Worthattendingagain_x003f_" minOccurs="0"/>
                <xsd:element ref="ns2:Update" minOccurs="0"/>
                <xsd:element ref="ns2:MediaServiceBillingMetadata" minOccurs="0"/>
                <xsd:element ref="ns2:FolderDescription" minOccurs="0"/>
                <xsd:element ref="ns2:FilingRul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82c4af-96df-4483-8978-63ebba1bbe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2" nillable="true" ma:displayName="Topic (to pick label, click edit in grid view)" ma:format="Dropdown" ma:internalName="Sign_x002d_off_x0020_status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National Data Library"/>
                        <xsd:enumeration value="MoJ BOLD"/>
                        <xsd:enumeration value="ONS"/>
                        <xsd:enumeration value="AI"/>
                        <xsd:enumeration value="Project Plan"/>
                        <xsd:enumeration value="Health"/>
                        <xsd:enumeration value="Transport"/>
                        <xsd:enumeration value="Children &amp; Young people"/>
                        <xsd:enumeration value="Government data sharing"/>
                        <xsd:enumeration value="Researcher Journey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am" ma:index="24" nillable="true" ma:displayName="Team attended" ma:format="Dropdown" ma:list="UserInfo" ma:SharePointGroup="0" ma:internalName="Team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orthattendingagain_x003f_" ma:index="25" nillable="true" ma:displayName="Worth attending again?" ma:format="Dropdown" ma:internalName="Worthattendingagain_x003f_">
      <xsd:simpleType>
        <xsd:restriction base="dms:Choice">
          <xsd:enumeration value="YES"/>
          <xsd:enumeration value="NO"/>
          <xsd:enumeration value="MAYBE?"/>
          <xsd:enumeration value="Choice 5"/>
        </xsd:restriction>
      </xsd:simpleType>
    </xsd:element>
    <xsd:element name="Update" ma:index="26" nillable="true" ma:displayName="Update" ma:format="Dropdown" ma:internalName="Update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FolderDescription" ma:index="28" nillable="true" ma:displayName="Item Description" ma:format="Dropdown" ma:internalName="FolderDescription">
      <xsd:simpleType>
        <xsd:restriction base="dms:Text">
          <xsd:maxLength value="255"/>
        </xsd:restriction>
      </xsd:simpleType>
    </xsd:element>
    <xsd:element name="FilingRules" ma:index="29" nillable="true" ma:displayName="Filing Rules" ma:format="Dropdown" ma:internalName="FilingRul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7cb6a-b6e0-417e-9b04-3d08a11965b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77c5943-6d43-4b1e-a9c5-0edb3c900c58}" ma:internalName="TaxCatchAll" ma:showField="CatchAllData" ma:web="9ef7cb6a-b6e0-417e-9b04-3d08a11965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E8935C-6B47-4505-A6B3-96BE567C4341}">
  <ds:schemaRefs>
    <ds:schemaRef ds:uri="http://schemas.openxmlformats.org/package/2006/metadata/core-properties"/>
    <ds:schemaRef ds:uri="9ef7cb6a-b6e0-417e-9b04-3d08a11965b7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b682c4af-96df-4483-8978-63ebba1bbebc"/>
    <ds:schemaRef ds:uri="http://purl.org/dc/dcmitype/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87C9A7E-03D4-4986-BE66-13397CD04F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82c4af-96df-4483-8978-63ebba1bbebc"/>
    <ds:schemaRef ds:uri="9ef7cb6a-b6e0-417e-9b04-3d08a11965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978F3C-1ED8-4D6B-88C4-A22CE9280A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262</Words>
  <Application>Microsoft Office PowerPoint</Application>
  <PresentationFormat>Widescreen</PresentationFormat>
  <Paragraphs>23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Arial</vt:lpstr>
      <vt:lpstr>Courier New</vt:lpstr>
      <vt:lpstr>Gentium Book Plus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Showcase single image or  item white (left)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Justin Luton</dc:creator>
  <cp:lastModifiedBy>Zoe Dale - ESRC UKRI</cp:lastModifiedBy>
  <cp:revision>1</cp:revision>
  <dcterms:created xsi:type="dcterms:W3CDTF">2025-06-17T09:18:17Z</dcterms:created>
  <dcterms:modified xsi:type="dcterms:W3CDTF">2026-09-29T12:10:03Z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4c27a6e-c833-42bb-83c2-622284533524_Enabled">
    <vt:lpwstr>true</vt:lpwstr>
  </property>
  <property fmtid="{D5CDD505-2E9C-101B-9397-08002B2CF9AE}" pid="3" name="MSIP_Label_34c27a6e-c833-42bb-83c2-622284533524_SetDate">
    <vt:lpwstr>2026-03-13T13:31:18Z</vt:lpwstr>
  </property>
  <property fmtid="{D5CDD505-2E9C-101B-9397-08002B2CF9AE}" pid="4" name="MSIP_Label_34c27a6e-c833-42bb-83c2-622284533524_Method">
    <vt:lpwstr>Standard</vt:lpwstr>
  </property>
  <property fmtid="{D5CDD505-2E9C-101B-9397-08002B2CF9AE}" pid="5" name="MSIP_Label_34c27a6e-c833-42bb-83c2-622284533524_Name">
    <vt:lpwstr>Official - Public</vt:lpwstr>
  </property>
  <property fmtid="{D5CDD505-2E9C-101B-9397-08002B2CF9AE}" pid="6" name="MSIP_Label_34c27a6e-c833-42bb-83c2-622284533524_SiteId">
    <vt:lpwstr>8bb7e08e-daa4-4a8e-927e-fca38db04b7e</vt:lpwstr>
  </property>
  <property fmtid="{D5CDD505-2E9C-101B-9397-08002B2CF9AE}" pid="7" name="MSIP_Label_34c27a6e-c833-42bb-83c2-622284533524_ActionId">
    <vt:lpwstr>dc7b7bc4-5a73-45bf-8d26-cdb77c3a4bed</vt:lpwstr>
  </property>
  <property fmtid="{D5CDD505-2E9C-101B-9397-08002B2CF9AE}" pid="8" name="MSIP_Label_34c27a6e-c833-42bb-83c2-622284533524_ContentBits">
    <vt:lpwstr>0</vt:lpwstr>
  </property>
  <property fmtid="{D5CDD505-2E9C-101B-9397-08002B2CF9AE}" pid="9" name="MSIP_Label_34c27a6e-c833-42bb-83c2-622284533524_Tag">
    <vt:lpwstr>10, 3, 0, 1</vt:lpwstr>
  </property>
  <property fmtid="{D5CDD505-2E9C-101B-9397-08002B2CF9AE}" pid="10" name="ContentTypeId">
    <vt:lpwstr>0x010100108B80D9B3142D4E8C771D980DD8E453</vt:lpwstr>
  </property>
  <property fmtid="{D5CDD505-2E9C-101B-9397-08002B2CF9AE}" pid="11" name="MediaServiceImageTags">
    <vt:lpwstr/>
  </property>
</Properties>
</file>